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43"/>
  </p:normalViewPr>
  <p:slideViewPr>
    <p:cSldViewPr snapToGrid="0" snapToObjects="1">
      <p:cViewPr varScale="1">
        <p:scale>
          <a:sx n="121" d="100"/>
          <a:sy n="121" d="100"/>
        </p:scale>
        <p:origin x="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4BDA73-EFB8-D242-B8A2-554B50D819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310B43E-D2D3-6D42-886A-A98CE6CBDC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FE7B5D-4508-2E41-9DDF-86FEA428B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532AE-E8A2-334C-885A-594D41B6D083}" type="datetimeFigureOut">
              <a:rPr kumimoji="1" lang="zh-CN" altLang="en-US" smtClean="0"/>
              <a:t>2019/4/19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BE6CAD-4F8D-1745-9532-2BD70C574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AC5A27-7D9A-894E-B749-42AA35738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32AB9-04BC-954D-A484-75A324FA4D2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8511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D228B2-2A2D-6749-A9ED-DEBA15562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608DDD3-DCA4-4D4A-8C01-E02A048B2A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313768E-7EF9-124C-96D7-25BB4C013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532AE-E8A2-334C-885A-594D41B6D083}" type="datetimeFigureOut">
              <a:rPr kumimoji="1" lang="zh-CN" altLang="en-US" smtClean="0"/>
              <a:t>2019/4/19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DF538C-4552-7440-B2C2-28D00FC14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433CEA-2489-FF47-A3B7-61519FCFE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32AB9-04BC-954D-A484-75A324FA4D2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00861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400C950-8B36-A048-919E-6D108C1B0D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1F9C29F-BEBE-BD46-B707-2D259315B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2DB747-AF27-1140-BC19-0BDF7C8B1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532AE-E8A2-334C-885A-594D41B6D083}" type="datetimeFigureOut">
              <a:rPr kumimoji="1" lang="zh-CN" altLang="en-US" smtClean="0"/>
              <a:t>2019/4/19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8FEEEA-9A59-694A-8766-E7B9C62E1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86FD69-2539-1244-9EFA-5C354CDB3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32AB9-04BC-954D-A484-75A324FA4D2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35544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101250-4CAB-D34C-8FD9-9943F32D7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476F7F-6C1C-6B42-9730-27A13ACE68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61BD24-5265-8F4D-8A6E-2938F2FB5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532AE-E8A2-334C-885A-594D41B6D083}" type="datetimeFigureOut">
              <a:rPr kumimoji="1" lang="zh-CN" altLang="en-US" smtClean="0"/>
              <a:t>2019/4/19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9D913A-80FC-B448-B142-F22F75126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2D45C4-3A1A-934F-BEE8-B4017D2E6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32AB9-04BC-954D-A484-75A324FA4D2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2333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03C4C4-F7C1-AA45-A6FE-C7E566385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62C57C9-8708-3742-8C19-D7DC71B45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4A1D89-F92C-A444-910F-CD268076D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532AE-E8A2-334C-885A-594D41B6D083}" type="datetimeFigureOut">
              <a:rPr kumimoji="1" lang="zh-CN" altLang="en-US" smtClean="0"/>
              <a:t>2019/4/19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C12E52-27C4-B14B-B68F-438C57198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A1D6E0-2485-364E-8F20-724FD6D17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32AB9-04BC-954D-A484-75A324FA4D2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43733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841525-7145-4440-96BF-DC7A8CA9B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610448-4330-BB47-B25E-45A34C0E4C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0B49E43-A1DE-3D4E-9042-E6DDE2757F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D291BAD-678D-E642-A9AE-2D1E7F606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532AE-E8A2-334C-885A-594D41B6D083}" type="datetimeFigureOut">
              <a:rPr kumimoji="1" lang="zh-CN" altLang="en-US" smtClean="0"/>
              <a:t>2019/4/19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D5E8856-28CE-E742-943B-0056F571B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E9CCEAE-164F-B740-B473-3B4635A00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32AB9-04BC-954D-A484-75A324FA4D2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9742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C2E281-A3C1-A142-8F3E-4B99F8639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4B1F8D8-6CFE-D74D-A102-48D6F83AC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B2195CB-0CC7-D749-A4A3-5AAD552E83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03E2BCF-1B56-6A46-AAC2-4358B2AE6D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7D6663C-2F56-3A40-A0E7-90FF4A666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A05A56B-091F-9B4C-A592-146AD7365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532AE-E8A2-334C-885A-594D41B6D083}" type="datetimeFigureOut">
              <a:rPr kumimoji="1" lang="zh-CN" altLang="en-US" smtClean="0"/>
              <a:t>2019/4/19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14D3627-6E97-AA41-92C9-7AF785629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7A7B45E-51F0-DA44-A6C8-22D915633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32AB9-04BC-954D-A484-75A324FA4D2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5192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8344FD-8CE8-E544-93C1-C31577543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1347147-A7CE-9145-89AA-2E62514E7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532AE-E8A2-334C-885A-594D41B6D083}" type="datetimeFigureOut">
              <a:rPr kumimoji="1" lang="zh-CN" altLang="en-US" smtClean="0"/>
              <a:t>2019/4/19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E54AF0E-6F7A-8D48-AB27-960F9E335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BDC6892-E55A-1446-A56A-8137D0358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32AB9-04BC-954D-A484-75A324FA4D2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940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6AF25CB-A6C5-D046-9C67-004400D83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532AE-E8A2-334C-885A-594D41B6D083}" type="datetimeFigureOut">
              <a:rPr kumimoji="1" lang="zh-CN" altLang="en-US" smtClean="0"/>
              <a:t>2019/4/19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43AE342-5567-4F48-91E0-FA4CB4FCE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E63EC09-A7D7-F24F-91BA-F9B762FCE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32AB9-04BC-954D-A484-75A324FA4D2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742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8E473D-B064-B14D-8BB9-D0D76B495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35D7FB-B497-A344-800B-CF03F3981E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4FB081-E1FF-FD42-9704-A78F967B9A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F80AB0F-777D-1448-818E-413932003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532AE-E8A2-334C-885A-594D41B6D083}" type="datetimeFigureOut">
              <a:rPr kumimoji="1" lang="zh-CN" altLang="en-US" smtClean="0"/>
              <a:t>2019/4/19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9EDDBF1-8C13-324A-99D5-4B1A5F427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A4205B5-D777-B647-8618-56C462C7C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32AB9-04BC-954D-A484-75A324FA4D2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61779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66B446-F38D-4246-8DC8-922D49640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F982790-62AA-F14D-90F8-B2E3646009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50BBC2E-DFFC-6E40-BB24-BF70A0F21E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81CB20C-F8FD-0245-AE72-503EA3F5F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532AE-E8A2-334C-885A-594D41B6D083}" type="datetimeFigureOut">
              <a:rPr kumimoji="1" lang="zh-CN" altLang="en-US" smtClean="0"/>
              <a:t>2019/4/19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513342D-30E6-C14D-BD10-72ADB51DF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33389CD-DAA2-DD46-88F9-DA5E2C92E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32AB9-04BC-954D-A484-75A324FA4D2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0972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19D35AD-93BD-FA4C-B160-4B7F93D68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E19D783-FCD4-0545-8926-28CBABB1B6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749CF2-2F0B-284D-B554-564EC17B4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532AE-E8A2-334C-885A-594D41B6D083}" type="datetimeFigureOut">
              <a:rPr kumimoji="1" lang="zh-CN" altLang="en-US" smtClean="0"/>
              <a:t>2019/4/19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D8582F-2CC8-0547-A0AB-DADE7C7D01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7F78EF-3EAF-C140-8DD7-ACE0A764A3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232AB9-04BC-954D-A484-75A324FA4D2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04809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7B16BC0-E218-424E-8D75-4B5250C826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411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9154BE7-8883-C94B-BE5F-F01379AF21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0902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15BDBD2-CC58-9D46-A33C-E8D2DCDDE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757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5EEC82B-C937-D24C-BD5F-8D3CEEFAE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4793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E6E5294-4447-E740-859A-8FA9CDE52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2899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1367F53-519E-B248-960A-FB0EAA9B64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2697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70651C1-C6EE-DA4E-AE14-689FE02A0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434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38A200B-B8D3-4149-ADC6-BC4050EF6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3916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F466FB2-7B7C-9F48-BA05-496B53330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6558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F36855E-0AF0-594D-BEA4-17FEBAC92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421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1C3262C-D956-FE42-9B86-F1E46308F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051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886B2FA-9E9C-EE4B-830A-76669BFB9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1589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D19D87F-7B11-0141-B37B-C338E19A31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4274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95C4F71-ED67-4841-8285-B00B4A845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1173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2C3BBB5-858B-0043-BFAC-BC433CBB9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3232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D403256-D624-6A4D-938B-4245C0F1F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2168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7B869BA-6A27-EC44-B863-87C19A993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3111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5497D79-1703-C443-8D57-8FE746A48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6903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A4FA56C-7A12-464D-BE65-76D841097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4282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7EDA904-E384-8745-8B25-7A9FDDEF4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6810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785BEA1-586D-6048-8FCB-853A7B23A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2379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88CCB70-A7E5-2E4E-BE84-FF131BCD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5441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E938D6C-F1D8-8B40-980F-0236262C7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207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D78E818-121D-8645-960C-9F28D5C14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758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9DED130-8DCC-7540-8724-40FA7C208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939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1D29C8F-D4D4-EF4A-B82F-3A2292752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490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04511A4-8236-D747-B131-FDA296FC8A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426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7DD25FB-A44D-6641-81AF-045E64988B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116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7A6FB36-30A4-AD4A-877F-DC7F199EA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535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Macintosh PowerPoint</Application>
  <PresentationFormat>宽屏</PresentationFormat>
  <Paragraphs>0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User</cp:lastModifiedBy>
  <cp:revision>3</cp:revision>
  <dcterms:created xsi:type="dcterms:W3CDTF">2019-04-19T06:36:21Z</dcterms:created>
  <dcterms:modified xsi:type="dcterms:W3CDTF">2019-04-19T06:47:11Z</dcterms:modified>
</cp:coreProperties>
</file>

<file path=docProps/thumbnail.jpeg>
</file>